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8" autoAdjust="0"/>
    <p:restoredTop sz="94660"/>
  </p:normalViewPr>
  <p:slideViewPr>
    <p:cSldViewPr>
      <p:cViewPr varScale="1">
        <p:scale>
          <a:sx n="77" d="100"/>
          <a:sy n="77" d="100"/>
        </p:scale>
        <p:origin x="929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562707" y="186348"/>
            <a:ext cx="10972800" cy="6366853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none" baseline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FROM WITHIN</a:t>
            </a:r>
            <a:br>
              <a:rPr lang="en-US" dirty="0"/>
            </a:br>
            <a:r>
              <a:rPr lang="en-US" sz="3200" dirty="0"/>
              <a:t>Bimbo </a:t>
            </a:r>
            <a:r>
              <a:rPr lang="en-US" sz="3200" dirty="0" err="1"/>
              <a:t>Yerro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FBC1-CA2A-44AF-824A-CBF3C5DDA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Your presence that flows deep within me;</a:t>
            </a:r>
            <a:br>
              <a:rPr lang="en-US" dirty="0"/>
            </a:br>
            <a:r>
              <a:rPr lang="en-US" dirty="0"/>
              <a:t>Oh fill me up with Your grace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71026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B427-FEA0-4E02-8986-40FEC749E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All that I am I offer to You Lord;</a:t>
            </a:r>
            <a:br>
              <a:rPr lang="en-US" dirty="0"/>
            </a:br>
            <a:r>
              <a:rPr lang="en-US" dirty="0"/>
              <a:t>To love You with all my heart and soul;</a:t>
            </a:r>
            <a:br>
              <a:rPr lang="en-US" dirty="0"/>
            </a:br>
            <a:r>
              <a:rPr lang="en-US" dirty="0"/>
              <a:t>With all of my strength;</a:t>
            </a:r>
            <a:br>
              <a:rPr lang="en-US" dirty="0"/>
            </a:br>
            <a:r>
              <a:rPr lang="en-US" dirty="0"/>
              <a:t>I want to love  You   more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65713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E13BF-58C5-4E35-8C82-30FB8E1AE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be like You is what I desire;</a:t>
            </a:r>
            <a:br>
              <a:rPr lang="en-US" dirty="0"/>
            </a:br>
            <a:r>
              <a:rPr lang="en-US" dirty="0"/>
              <a:t>I’ll give all I have just to know Your ways;</a:t>
            </a:r>
            <a:br>
              <a:rPr lang="en-US" dirty="0"/>
            </a:br>
            <a:r>
              <a:rPr lang="en-US" dirty="0"/>
              <a:t>With all of my heart;</a:t>
            </a:r>
            <a:br>
              <a:rPr lang="en-US" dirty="0"/>
            </a:br>
            <a:r>
              <a:rPr lang="en-US" dirty="0"/>
              <a:t>I want to love   You   more</a:t>
            </a:r>
          </a:p>
        </p:txBody>
      </p:sp>
    </p:spTree>
    <p:extLst>
      <p:ext uri="{BB962C8B-B14F-4D97-AF65-F5344CB8AC3E}">
        <p14:creationId xmlns:p14="http://schemas.microsoft.com/office/powerpoint/2010/main" val="827567914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E13BF-58C5-4E35-8C82-30FB8E1AE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Ending:</a:t>
            </a:r>
            <a:br>
              <a:rPr lang="en-US" dirty="0"/>
            </a:br>
            <a:r>
              <a:rPr lang="en-US" dirty="0"/>
              <a:t>With all of my heart;</a:t>
            </a:r>
            <a:br>
              <a:rPr lang="en-US" dirty="0"/>
            </a:br>
            <a:r>
              <a:rPr lang="en-US" dirty="0"/>
              <a:t>I want to love   You   more</a:t>
            </a:r>
          </a:p>
        </p:txBody>
      </p:sp>
    </p:spTree>
    <p:extLst>
      <p:ext uri="{BB962C8B-B14F-4D97-AF65-F5344CB8AC3E}">
        <p14:creationId xmlns:p14="http://schemas.microsoft.com/office/powerpoint/2010/main" val="678418766"/>
      </p:ext>
    </p:extLst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565071"/>
            <a:ext cx="8229600" cy="1768929"/>
          </a:xfrm>
        </p:spPr>
        <p:txBody>
          <a:bodyPr>
            <a:noAutofit/>
          </a:bodyPr>
          <a:lstStyle/>
          <a:p>
            <a:r>
              <a:rPr lang="en-US" sz="6000" dirty="0"/>
              <a:t>End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2800" dirty="0"/>
              <a:t>For song chords, visit</a:t>
            </a:r>
            <a:br>
              <a:rPr lang="en-US" sz="2800" dirty="0"/>
            </a:br>
            <a:r>
              <a:rPr lang="en-US" sz="2800" dirty="0"/>
              <a:t>www.chipstenoso.com</a:t>
            </a:r>
            <a:endParaRPr lang="en-US" sz="3600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99A8-A552-4040-A410-B122F3CD1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Verse:</a:t>
            </a:r>
            <a:br>
              <a:rPr lang="en-US" dirty="0"/>
            </a:br>
            <a:r>
              <a:rPr lang="en-US" dirty="0"/>
              <a:t>Show me how to love;</a:t>
            </a:r>
            <a:br>
              <a:rPr lang="en-US" dirty="0"/>
            </a:br>
            <a:r>
              <a:rPr lang="en-US" dirty="0"/>
              <a:t>The way You love me;</a:t>
            </a:r>
            <a:br>
              <a:rPr lang="en-US" dirty="0"/>
            </a:br>
            <a:r>
              <a:rPr lang="en-US" dirty="0"/>
              <a:t>Teach me to wait and hope;</a:t>
            </a:r>
            <a:br>
              <a:rPr lang="en-US" dirty="0"/>
            </a:br>
            <a:r>
              <a:rPr lang="en-US" dirty="0"/>
              <a:t>Your promise never fails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52768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FBC1-CA2A-44AF-824A-CBF3C5DDA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Your presence that flows deep within me;</a:t>
            </a:r>
            <a:br>
              <a:rPr lang="en-US" dirty="0"/>
            </a:br>
            <a:r>
              <a:rPr lang="en-US" dirty="0"/>
              <a:t>Oh fill me up with Your grace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311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B427-FEA0-4E02-8986-40FEC749E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All that I am I offer to You Lord;</a:t>
            </a:r>
            <a:br>
              <a:rPr lang="en-US" dirty="0"/>
            </a:br>
            <a:r>
              <a:rPr lang="en-US" dirty="0"/>
              <a:t>To love You with all my heart and soul;</a:t>
            </a:r>
            <a:br>
              <a:rPr lang="en-US" dirty="0"/>
            </a:br>
            <a:r>
              <a:rPr lang="en-US" dirty="0"/>
              <a:t>With all of my strength;</a:t>
            </a:r>
            <a:br>
              <a:rPr lang="en-US" dirty="0"/>
            </a:br>
            <a:r>
              <a:rPr lang="en-US" dirty="0"/>
              <a:t>I want to love  You   more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28144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E13BF-58C5-4E35-8C82-30FB8E1AE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be like You is what I desire;</a:t>
            </a:r>
            <a:br>
              <a:rPr lang="en-US" dirty="0"/>
            </a:br>
            <a:r>
              <a:rPr lang="en-US" dirty="0"/>
              <a:t>I’ll give all I have just to know Your ways;</a:t>
            </a:r>
            <a:br>
              <a:rPr lang="en-US" dirty="0"/>
            </a:br>
            <a:r>
              <a:rPr lang="en-US" dirty="0"/>
              <a:t>With all of my heart;</a:t>
            </a:r>
            <a:br>
              <a:rPr lang="en-US" dirty="0"/>
            </a:br>
            <a:r>
              <a:rPr lang="en-US" dirty="0"/>
              <a:t>I want to love   You   more</a:t>
            </a:r>
          </a:p>
        </p:txBody>
      </p:sp>
    </p:spTree>
    <p:extLst>
      <p:ext uri="{BB962C8B-B14F-4D97-AF65-F5344CB8AC3E}">
        <p14:creationId xmlns:p14="http://schemas.microsoft.com/office/powerpoint/2010/main" val="1675922075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99A8-A552-4040-A410-B122F3CD1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Verse:</a:t>
            </a:r>
            <a:br>
              <a:rPr lang="en-US" dirty="0"/>
            </a:br>
            <a:r>
              <a:rPr lang="en-US" dirty="0"/>
              <a:t>Show me how to love;</a:t>
            </a:r>
            <a:br>
              <a:rPr lang="en-US" dirty="0"/>
            </a:br>
            <a:r>
              <a:rPr lang="en-US" dirty="0"/>
              <a:t>The way You love me;</a:t>
            </a:r>
            <a:br>
              <a:rPr lang="en-US" dirty="0"/>
            </a:br>
            <a:r>
              <a:rPr lang="en-US" dirty="0"/>
              <a:t>Teach me to wait and hope;</a:t>
            </a:r>
            <a:br>
              <a:rPr lang="en-US" dirty="0"/>
            </a:br>
            <a:r>
              <a:rPr lang="en-US" dirty="0"/>
              <a:t>Your promise never fails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67988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FBC1-CA2A-44AF-824A-CBF3C5DDA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Your presence that flows deep within me;</a:t>
            </a:r>
            <a:br>
              <a:rPr lang="en-US" dirty="0"/>
            </a:br>
            <a:r>
              <a:rPr lang="en-US" dirty="0"/>
              <a:t>Oh fill me up with Your grace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29463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B427-FEA0-4E02-8986-40FEC749E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All that I am I offer to You Lord;</a:t>
            </a:r>
            <a:br>
              <a:rPr lang="en-US" dirty="0"/>
            </a:br>
            <a:r>
              <a:rPr lang="en-US" dirty="0"/>
              <a:t>To love You with all my heart and soul;</a:t>
            </a:r>
            <a:br>
              <a:rPr lang="en-US" dirty="0"/>
            </a:br>
            <a:r>
              <a:rPr lang="en-US" dirty="0"/>
              <a:t>With all of my strength;</a:t>
            </a:r>
            <a:br>
              <a:rPr lang="en-US" dirty="0"/>
            </a:br>
            <a:r>
              <a:rPr lang="en-US" dirty="0"/>
              <a:t>I want to love  You   more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05287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E13BF-58C5-4E35-8C82-30FB8E1AE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be like You is what I desire;</a:t>
            </a:r>
            <a:br>
              <a:rPr lang="en-US" dirty="0"/>
            </a:br>
            <a:r>
              <a:rPr lang="en-US" dirty="0"/>
              <a:t>I’ll give all I have just to know Your ways;</a:t>
            </a:r>
            <a:br>
              <a:rPr lang="en-US" dirty="0"/>
            </a:br>
            <a:r>
              <a:rPr lang="en-US" dirty="0"/>
              <a:t>With all of my heart;</a:t>
            </a:r>
            <a:br>
              <a:rPr lang="en-US" dirty="0"/>
            </a:br>
            <a:r>
              <a:rPr lang="en-US" dirty="0"/>
              <a:t>I want to love   You   more</a:t>
            </a:r>
          </a:p>
        </p:txBody>
      </p:sp>
    </p:spTree>
    <p:extLst>
      <p:ext uri="{BB962C8B-B14F-4D97-AF65-F5344CB8AC3E}">
        <p14:creationId xmlns:p14="http://schemas.microsoft.com/office/powerpoint/2010/main" val="2770534271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</TotalTime>
  <Words>387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Verdana</vt:lpstr>
      <vt:lpstr>Wingdings</vt:lpstr>
      <vt:lpstr>Wingdings 2</vt:lpstr>
      <vt:lpstr>Wingdings 3</vt:lpstr>
      <vt:lpstr>Apex</vt:lpstr>
      <vt:lpstr>FROM WITHIN Bimbo Yerro </vt:lpstr>
      <vt:lpstr>Verse: Show me how to love; The way You love me; Teach me to wait and hope; Your promise never fails </vt:lpstr>
      <vt:lpstr>Refrain:  Your presence that flows deep within me; Oh fill me up with Your grace </vt:lpstr>
      <vt:lpstr>Chorus: All that I am I offer to You Lord; To love You with all my heart and soul; With all of my strength; I want to love  You   more </vt:lpstr>
      <vt:lpstr>To be like You is what I desire; I’ll give all I have just to know Your ways; With all of my heart; I want to love   You   more</vt:lpstr>
      <vt:lpstr>Verse: Show me how to love; The way You love me; Teach me to wait and hope; Your promise never fails </vt:lpstr>
      <vt:lpstr>Refrain:  Your presence that flows deep within me; Oh fill me up with Your grace </vt:lpstr>
      <vt:lpstr>Chorus: All that I am I offer to You Lord; To love You with all my heart and soul; With all of my strength; I want to love  You   more </vt:lpstr>
      <vt:lpstr>To be like You is what I desire; I’ll give all I have just to know Your ways; With all of my heart; I want to love   You   more</vt:lpstr>
      <vt:lpstr>Refrain:  Your presence that flows deep within me; Oh fill me up with Your grace (2X) </vt:lpstr>
      <vt:lpstr>Chorus: All that I am I offer to You Lord; To love You with all my heart and soul; With all of my strength; I want to love  You   more </vt:lpstr>
      <vt:lpstr>To be like You is what I desire; I’ll give all I have just to know Your ways; With all of my heart; I want to love   You   more</vt:lpstr>
      <vt:lpstr>Ending: With all of my heart; I want to love   You   more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263</cp:revision>
  <dcterms:created xsi:type="dcterms:W3CDTF">2013-08-06T21:21:49Z</dcterms:created>
  <dcterms:modified xsi:type="dcterms:W3CDTF">2023-09-23T00:21:25Z</dcterms:modified>
</cp:coreProperties>
</file>